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032000" cy="152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 varScale="1">
        <p:scale>
          <a:sx n="400" d="100"/>
          <a:sy n="400" d="100"/>
        </p:scale>
        <p:origin x="2718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49414"/>
            <a:ext cx="1727200" cy="530578"/>
          </a:xfrm>
        </p:spPr>
        <p:txBody>
          <a:bodyPr anchor="b"/>
          <a:lstStyle>
            <a:lvl1pPr algn="ctr">
              <a:defRPr sz="13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000" y="800453"/>
            <a:ext cx="1524000" cy="367947"/>
          </a:xfrm>
        </p:spPr>
        <p:txBody>
          <a:bodyPr/>
          <a:lstStyle>
            <a:lvl1pPr marL="0" indent="0" algn="ctr">
              <a:buNone/>
              <a:defRPr sz="533"/>
            </a:lvl1pPr>
            <a:lvl2pPr marL="101590" indent="0" algn="ctr">
              <a:buNone/>
              <a:defRPr sz="444"/>
            </a:lvl2pPr>
            <a:lvl3pPr marL="203180" indent="0" algn="ctr">
              <a:buNone/>
              <a:defRPr sz="400"/>
            </a:lvl3pPr>
            <a:lvl4pPr marL="304770" indent="0" algn="ctr">
              <a:buNone/>
              <a:defRPr sz="356"/>
            </a:lvl4pPr>
            <a:lvl5pPr marL="406359" indent="0" algn="ctr">
              <a:buNone/>
              <a:defRPr sz="356"/>
            </a:lvl5pPr>
            <a:lvl6pPr marL="507949" indent="0" algn="ctr">
              <a:buNone/>
              <a:defRPr sz="356"/>
            </a:lvl6pPr>
            <a:lvl7pPr marL="609539" indent="0" algn="ctr">
              <a:buNone/>
              <a:defRPr sz="356"/>
            </a:lvl7pPr>
            <a:lvl8pPr marL="711129" indent="0" algn="ctr">
              <a:buNone/>
              <a:defRPr sz="356"/>
            </a:lvl8pPr>
            <a:lvl9pPr marL="812719" indent="0" algn="ctr">
              <a:buNone/>
              <a:defRPr sz="35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42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40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150" y="81139"/>
            <a:ext cx="438150" cy="129152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700" y="81139"/>
            <a:ext cx="1289050" cy="129152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00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59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42" y="379942"/>
            <a:ext cx="1752600" cy="633942"/>
          </a:xfrm>
        </p:spPr>
        <p:txBody>
          <a:bodyPr anchor="b"/>
          <a:lstStyle>
            <a:lvl1pPr>
              <a:defRPr sz="13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42" y="1019881"/>
            <a:ext cx="1752600" cy="333375"/>
          </a:xfrm>
        </p:spPr>
        <p:txBody>
          <a:bodyPr/>
          <a:lstStyle>
            <a:lvl1pPr marL="0" indent="0">
              <a:buNone/>
              <a:defRPr sz="533">
                <a:solidFill>
                  <a:schemeClr val="tx1"/>
                </a:solidFill>
              </a:defRPr>
            </a:lvl1pPr>
            <a:lvl2pPr marL="101590" indent="0">
              <a:buNone/>
              <a:defRPr sz="444">
                <a:solidFill>
                  <a:schemeClr val="tx1">
                    <a:tint val="75000"/>
                  </a:schemeClr>
                </a:solidFill>
              </a:defRPr>
            </a:lvl2pPr>
            <a:lvl3pPr marL="20318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04770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4pPr>
            <a:lvl5pPr marL="406359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5pPr>
            <a:lvl6pPr marL="507949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6pPr>
            <a:lvl7pPr marL="609539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7pPr>
            <a:lvl8pPr marL="711129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8pPr>
            <a:lvl9pPr marL="812719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73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700" y="405694"/>
            <a:ext cx="863600" cy="9669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405694"/>
            <a:ext cx="863600" cy="9669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31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5" y="81139"/>
            <a:ext cx="1752600" cy="29457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65" y="373592"/>
            <a:ext cx="859631" cy="183092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590" indent="0">
              <a:buNone/>
              <a:defRPr sz="444" b="1"/>
            </a:lvl2pPr>
            <a:lvl3pPr marL="203180" indent="0">
              <a:buNone/>
              <a:defRPr sz="400" b="1"/>
            </a:lvl3pPr>
            <a:lvl4pPr marL="304770" indent="0">
              <a:buNone/>
              <a:defRPr sz="356" b="1"/>
            </a:lvl4pPr>
            <a:lvl5pPr marL="406359" indent="0">
              <a:buNone/>
              <a:defRPr sz="356" b="1"/>
            </a:lvl5pPr>
            <a:lvl6pPr marL="507949" indent="0">
              <a:buNone/>
              <a:defRPr sz="356" b="1"/>
            </a:lvl6pPr>
            <a:lvl7pPr marL="609539" indent="0">
              <a:buNone/>
              <a:defRPr sz="356" b="1"/>
            </a:lvl7pPr>
            <a:lvl8pPr marL="711129" indent="0">
              <a:buNone/>
              <a:defRPr sz="356" b="1"/>
            </a:lvl8pPr>
            <a:lvl9pPr marL="812719" indent="0">
              <a:buNone/>
              <a:defRPr sz="35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65" y="556684"/>
            <a:ext cx="859631" cy="81879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700" y="373592"/>
            <a:ext cx="863865" cy="183092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590" indent="0">
              <a:buNone/>
              <a:defRPr sz="444" b="1"/>
            </a:lvl2pPr>
            <a:lvl3pPr marL="203180" indent="0">
              <a:buNone/>
              <a:defRPr sz="400" b="1"/>
            </a:lvl3pPr>
            <a:lvl4pPr marL="304770" indent="0">
              <a:buNone/>
              <a:defRPr sz="356" b="1"/>
            </a:lvl4pPr>
            <a:lvl5pPr marL="406359" indent="0">
              <a:buNone/>
              <a:defRPr sz="356" b="1"/>
            </a:lvl5pPr>
            <a:lvl6pPr marL="507949" indent="0">
              <a:buNone/>
              <a:defRPr sz="356" b="1"/>
            </a:lvl6pPr>
            <a:lvl7pPr marL="609539" indent="0">
              <a:buNone/>
              <a:defRPr sz="356" b="1"/>
            </a:lvl7pPr>
            <a:lvl8pPr marL="711129" indent="0">
              <a:buNone/>
              <a:defRPr sz="356" b="1"/>
            </a:lvl8pPr>
            <a:lvl9pPr marL="812719" indent="0">
              <a:buNone/>
              <a:defRPr sz="35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700" y="556684"/>
            <a:ext cx="863865" cy="81879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650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28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5" y="101600"/>
            <a:ext cx="655373" cy="355600"/>
          </a:xfrm>
        </p:spPr>
        <p:txBody>
          <a:bodyPr anchor="b"/>
          <a:lstStyle>
            <a:lvl1pPr>
              <a:defRPr sz="7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865" y="219428"/>
            <a:ext cx="1028700" cy="1083028"/>
          </a:xfrm>
        </p:spPr>
        <p:txBody>
          <a:bodyPr/>
          <a:lstStyle>
            <a:lvl1pPr>
              <a:defRPr sz="711"/>
            </a:lvl1pPr>
            <a:lvl2pPr>
              <a:defRPr sz="622"/>
            </a:lvl2pPr>
            <a:lvl3pPr>
              <a:defRPr sz="533"/>
            </a:lvl3pPr>
            <a:lvl4pPr>
              <a:defRPr sz="444"/>
            </a:lvl4pPr>
            <a:lvl5pPr>
              <a:defRPr sz="444"/>
            </a:lvl5pPr>
            <a:lvl6pPr>
              <a:defRPr sz="444"/>
            </a:lvl6pPr>
            <a:lvl7pPr>
              <a:defRPr sz="444"/>
            </a:lvl7pPr>
            <a:lvl8pPr>
              <a:defRPr sz="444"/>
            </a:lvl8pPr>
            <a:lvl9pPr>
              <a:defRPr sz="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5" y="457200"/>
            <a:ext cx="655373" cy="847020"/>
          </a:xfrm>
        </p:spPr>
        <p:txBody>
          <a:bodyPr/>
          <a:lstStyle>
            <a:lvl1pPr marL="0" indent="0">
              <a:buNone/>
              <a:defRPr sz="356"/>
            </a:lvl1pPr>
            <a:lvl2pPr marL="101590" indent="0">
              <a:buNone/>
              <a:defRPr sz="311"/>
            </a:lvl2pPr>
            <a:lvl3pPr marL="203180" indent="0">
              <a:buNone/>
              <a:defRPr sz="267"/>
            </a:lvl3pPr>
            <a:lvl4pPr marL="304770" indent="0">
              <a:buNone/>
              <a:defRPr sz="222"/>
            </a:lvl4pPr>
            <a:lvl5pPr marL="406359" indent="0">
              <a:buNone/>
              <a:defRPr sz="222"/>
            </a:lvl5pPr>
            <a:lvl6pPr marL="507949" indent="0">
              <a:buNone/>
              <a:defRPr sz="222"/>
            </a:lvl6pPr>
            <a:lvl7pPr marL="609539" indent="0">
              <a:buNone/>
              <a:defRPr sz="222"/>
            </a:lvl7pPr>
            <a:lvl8pPr marL="711129" indent="0">
              <a:buNone/>
              <a:defRPr sz="222"/>
            </a:lvl8pPr>
            <a:lvl9pPr marL="812719" indent="0">
              <a:buNone/>
              <a:defRPr sz="2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78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5" y="101600"/>
            <a:ext cx="655373" cy="355600"/>
          </a:xfrm>
        </p:spPr>
        <p:txBody>
          <a:bodyPr anchor="b"/>
          <a:lstStyle>
            <a:lvl1pPr>
              <a:defRPr sz="7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865" y="219428"/>
            <a:ext cx="1028700" cy="1083028"/>
          </a:xfrm>
        </p:spPr>
        <p:txBody>
          <a:bodyPr anchor="t"/>
          <a:lstStyle>
            <a:lvl1pPr marL="0" indent="0">
              <a:buNone/>
              <a:defRPr sz="711"/>
            </a:lvl1pPr>
            <a:lvl2pPr marL="101590" indent="0">
              <a:buNone/>
              <a:defRPr sz="622"/>
            </a:lvl2pPr>
            <a:lvl3pPr marL="203180" indent="0">
              <a:buNone/>
              <a:defRPr sz="533"/>
            </a:lvl3pPr>
            <a:lvl4pPr marL="304770" indent="0">
              <a:buNone/>
              <a:defRPr sz="444"/>
            </a:lvl4pPr>
            <a:lvl5pPr marL="406359" indent="0">
              <a:buNone/>
              <a:defRPr sz="444"/>
            </a:lvl5pPr>
            <a:lvl6pPr marL="507949" indent="0">
              <a:buNone/>
              <a:defRPr sz="444"/>
            </a:lvl6pPr>
            <a:lvl7pPr marL="609539" indent="0">
              <a:buNone/>
              <a:defRPr sz="444"/>
            </a:lvl7pPr>
            <a:lvl8pPr marL="711129" indent="0">
              <a:buNone/>
              <a:defRPr sz="444"/>
            </a:lvl8pPr>
            <a:lvl9pPr marL="812719" indent="0">
              <a:buNone/>
              <a:defRPr sz="44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5" y="457200"/>
            <a:ext cx="655373" cy="847020"/>
          </a:xfrm>
        </p:spPr>
        <p:txBody>
          <a:bodyPr/>
          <a:lstStyle>
            <a:lvl1pPr marL="0" indent="0">
              <a:buNone/>
              <a:defRPr sz="356"/>
            </a:lvl1pPr>
            <a:lvl2pPr marL="101590" indent="0">
              <a:buNone/>
              <a:defRPr sz="311"/>
            </a:lvl2pPr>
            <a:lvl3pPr marL="203180" indent="0">
              <a:buNone/>
              <a:defRPr sz="267"/>
            </a:lvl3pPr>
            <a:lvl4pPr marL="304770" indent="0">
              <a:buNone/>
              <a:defRPr sz="222"/>
            </a:lvl4pPr>
            <a:lvl5pPr marL="406359" indent="0">
              <a:buNone/>
              <a:defRPr sz="222"/>
            </a:lvl5pPr>
            <a:lvl6pPr marL="507949" indent="0">
              <a:buNone/>
              <a:defRPr sz="222"/>
            </a:lvl6pPr>
            <a:lvl7pPr marL="609539" indent="0">
              <a:buNone/>
              <a:defRPr sz="222"/>
            </a:lvl7pPr>
            <a:lvl8pPr marL="711129" indent="0">
              <a:buNone/>
              <a:defRPr sz="222"/>
            </a:lvl8pPr>
            <a:lvl9pPr marL="812719" indent="0">
              <a:buNone/>
              <a:defRPr sz="2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98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700" y="81139"/>
            <a:ext cx="1752600" cy="294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700" y="405694"/>
            <a:ext cx="1752600" cy="966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700" y="1412523"/>
            <a:ext cx="457200" cy="81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001EB-E377-4C90-8241-C14E11280534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100" y="1412523"/>
            <a:ext cx="685800" cy="81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5100" y="1412523"/>
            <a:ext cx="457200" cy="81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AC8D9-252C-4652-8CB6-5D6C590FD4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63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03180" rtl="0" eaLnBrk="1" latinLnBrk="0" hangingPunct="1">
        <a:lnSpc>
          <a:spcPct val="90000"/>
        </a:lnSpc>
        <a:spcBef>
          <a:spcPct val="0"/>
        </a:spcBef>
        <a:buNone/>
        <a:defRPr kumimoji="1" sz="9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795" indent="-50795" algn="l" defTabSz="203180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kumimoji="1" sz="622" kern="1200">
          <a:solidFill>
            <a:schemeClr val="tx1"/>
          </a:solidFill>
          <a:latin typeface="+mn-lt"/>
          <a:ea typeface="+mn-ea"/>
          <a:cs typeface="+mn-cs"/>
        </a:defRPr>
      </a:lvl1pPr>
      <a:lvl2pPr marL="152385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533" kern="1200">
          <a:solidFill>
            <a:schemeClr val="tx1"/>
          </a:solidFill>
          <a:latin typeface="+mn-lt"/>
          <a:ea typeface="+mn-ea"/>
          <a:cs typeface="+mn-cs"/>
        </a:defRPr>
      </a:lvl2pPr>
      <a:lvl3pPr marL="253975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444" kern="1200">
          <a:solidFill>
            <a:schemeClr val="tx1"/>
          </a:solidFill>
          <a:latin typeface="+mn-lt"/>
          <a:ea typeface="+mn-ea"/>
          <a:cs typeface="+mn-cs"/>
        </a:defRPr>
      </a:lvl3pPr>
      <a:lvl4pPr marL="355564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57154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58744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60334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924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63514" indent="-50795" algn="l" defTabSz="203180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590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3180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770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6359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7949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9539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1129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2719" algn="l" defTabSz="203180" rtl="0" eaLnBrk="1" latinLnBrk="0" hangingPunct="1">
        <a:defRPr kumimoji="1"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5C6F421-2917-8732-E3A2-C68A7BF81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88" y="311386"/>
            <a:ext cx="1924050" cy="107715"/>
          </a:xfrm>
        </p:spPr>
        <p:txBody>
          <a:bodyPr>
            <a:normAutofit fontScale="25000" lnSpcReduction="20000"/>
          </a:bodyPr>
          <a:lstStyle/>
          <a:p>
            <a:r>
              <a:rPr lang="ja-JP" altLang="en-US" b="0" i="0" u="none" strike="noStrike" dirty="0">
                <a:solidFill>
                  <a:srgbClr val="FFFFFF"/>
                </a:solidFill>
                <a:effectLst/>
                <a:latin typeface="ヒラギノ角ゴ Pro"/>
              </a:rPr>
              <a:t>台風</a:t>
            </a:r>
            <a:r>
              <a:rPr lang="en-US" altLang="ja-JP" b="0" i="0" u="none" strike="noStrike" dirty="0">
                <a:solidFill>
                  <a:srgbClr val="FFFFFF"/>
                </a:solidFill>
                <a:effectLst/>
                <a:latin typeface="ヒラギノ角ゴ Pro"/>
              </a:rPr>
              <a:t>14</a:t>
            </a:r>
            <a:r>
              <a:rPr lang="ja-JP" altLang="en-US" b="0" i="0" u="none" strike="noStrike" dirty="0">
                <a:solidFill>
                  <a:srgbClr val="FFFFFF"/>
                </a:solidFill>
                <a:effectLst/>
                <a:latin typeface="ヒラギノ角ゴ Pro"/>
              </a:rPr>
              <a:t>号の影響による弊社サービス状況について</a:t>
            </a:r>
          </a:p>
          <a:p>
            <a:r>
              <a:rPr lang="ja-JP" altLang="en-US" sz="2400" b="1" u="sng" dirty="0">
                <a:solidFill>
                  <a:srgbClr val="FF0000"/>
                </a:solidFill>
                <a:latin typeface="ヒラギノ角ゴ Pro"/>
              </a:rPr>
              <a:t>台風</a:t>
            </a:r>
            <a:r>
              <a:rPr lang="en-US" altLang="ja-JP" sz="2400" b="1" u="sng" dirty="0">
                <a:solidFill>
                  <a:srgbClr val="FF0000"/>
                </a:solidFill>
                <a:latin typeface="ヒラギノ角ゴ Pro"/>
              </a:rPr>
              <a:t>14</a:t>
            </a:r>
            <a:r>
              <a:rPr lang="ja-JP" altLang="en-US" sz="2400" b="1" u="sng" dirty="0">
                <a:solidFill>
                  <a:srgbClr val="FF0000"/>
                </a:solidFill>
                <a:latin typeface="ヒラギノ角ゴ Pro"/>
              </a:rPr>
              <a:t>号の影響による弊社サービス状況について</a:t>
            </a:r>
          </a:p>
          <a:p>
            <a:endParaRPr kumimoji="1" lang="ja-JP" altLang="en-US" b="1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659BDD9-1881-15C5-08F7-97E68EFF000E}"/>
              </a:ext>
            </a:extLst>
          </p:cNvPr>
          <p:cNvSpPr/>
          <p:nvPr/>
        </p:nvSpPr>
        <p:spPr>
          <a:xfrm>
            <a:off x="80963" y="463550"/>
            <a:ext cx="1870075" cy="7794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533" dirty="0">
                <a:solidFill>
                  <a:srgbClr val="000000"/>
                </a:solidFill>
                <a:latin typeface="ヒラギノ角ゴ Pro"/>
              </a:rPr>
              <a:t>台風</a:t>
            </a:r>
            <a:r>
              <a:rPr lang="en-US" altLang="ja-JP" sz="533" dirty="0">
                <a:solidFill>
                  <a:srgbClr val="000000"/>
                </a:solidFill>
                <a:latin typeface="ヒラギノ角ゴ Pro"/>
              </a:rPr>
              <a:t>14</a:t>
            </a:r>
            <a:r>
              <a:rPr lang="ja-JP" altLang="en-US" sz="533" dirty="0">
                <a:solidFill>
                  <a:srgbClr val="000000"/>
                </a:solidFill>
                <a:latin typeface="ヒラギノ角ゴ Pro"/>
              </a:rPr>
              <a:t>号の影響により、今後、弊社サービスをご利用頂けない状況が発生することが予想されます。</a:t>
            </a:r>
            <a:br>
              <a:rPr lang="ja-JP" altLang="en-US" sz="533" dirty="0"/>
            </a:br>
            <a:r>
              <a:rPr lang="ja-JP" altLang="en-US" sz="533" dirty="0">
                <a:solidFill>
                  <a:srgbClr val="000000"/>
                </a:solidFill>
                <a:latin typeface="ヒラギノ角ゴ Pro"/>
              </a:rPr>
              <a:t>また、弊社コールセンターへのお電話が繋がりにくい状況が続く可能性がございます。</a:t>
            </a:r>
            <a:endParaRPr lang="en-US" altLang="ja-JP" sz="533" dirty="0">
              <a:solidFill>
                <a:srgbClr val="000000"/>
              </a:solidFill>
              <a:latin typeface="ヒラギノ角ゴ Pro"/>
            </a:endParaRPr>
          </a:p>
          <a:p>
            <a:r>
              <a:rPr lang="ja-JP" altLang="en-US" sz="533" dirty="0">
                <a:solidFill>
                  <a:srgbClr val="000000"/>
                </a:solidFill>
                <a:latin typeface="ヒラギノ角ゴ Pro"/>
              </a:rPr>
              <a:t>ご利用の皆様にはご不便をおかけいたしますが、</a:t>
            </a:r>
            <a:br>
              <a:rPr lang="ja-JP" altLang="en-US" sz="533" dirty="0"/>
            </a:br>
            <a:r>
              <a:rPr lang="ja-JP" altLang="en-US" sz="533" dirty="0">
                <a:solidFill>
                  <a:srgbClr val="000000"/>
                </a:solidFill>
                <a:latin typeface="ヒラギノ角ゴ Pro"/>
              </a:rPr>
              <a:t>ご理解のほど、宜しくお願い申し上げます。</a:t>
            </a:r>
            <a:endParaRPr kumimoji="1" lang="ja-JP" altLang="en-US" sz="533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F1D6ED8-942A-083F-8D77-8704095FE65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576" y="1131058"/>
            <a:ext cx="895350" cy="68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2271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</TotalTime>
  <Words>85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ヒラギノ角ゴ 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河野 晃知</dc:creator>
  <cp:lastModifiedBy>河野 晃知</cp:lastModifiedBy>
  <cp:revision>2</cp:revision>
  <dcterms:created xsi:type="dcterms:W3CDTF">2023-08-04T08:41:28Z</dcterms:created>
  <dcterms:modified xsi:type="dcterms:W3CDTF">2023-08-04T09:05:00Z</dcterms:modified>
</cp:coreProperties>
</file>